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09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41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90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45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9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22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79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91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92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63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15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5E18-D959-43B0-85BC-735E3444E339}" type="datetimeFigureOut">
              <a:rPr lang="it-IT" smtClean="0"/>
              <a:t>19/10/2015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5B81-1F3B-4542-BDB6-EEDA5B191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99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valon.law.yale.edu/18th_century/amend1.asp#2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8633"/>
            <a:ext cx="9144000" cy="61313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Costituzione USA e la regola del 3/5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3183" y="1203649"/>
            <a:ext cx="1072087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ARTICOLO I</a:t>
            </a:r>
            <a:endParaRPr kumimoji="0" lang="it-IT" alt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Sezione 1.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Tutti i </a:t>
            </a:r>
            <a:r>
              <a:rPr lang="it-IT" altLang="it-IT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poteri legislativi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conferiti col presente atto sono delegati ad un </a:t>
            </a:r>
            <a:r>
              <a:rPr lang="it-IT" altLang="it-IT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degli Stati Uniti, composto da un Senato e da una Camera dei Rappresentanti.</a:t>
            </a:r>
            <a:endParaRPr lang="it-IT" altLang="it-IT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ezione 2.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Camera dei Rappresentanti sarà composta di membri eletti ogni due anni dal popolo dei vari Stati, e gli elettori di ciascuno Stato dovranno avere i requisiti richiesti per essere elettori della Camera più numerosa del Parlamento dello Stato. Non può essere Rappresentante chi non abbia raggiunto l'età di 25</a:t>
            </a: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anni, non sia da sette anni cittadino degli Stati Uniti e non sia, nel periodo delle elezioni, residente nello Stato in cui sarà eletto.</a:t>
            </a:r>
            <a:endParaRPr lang="it-IT" altLang="it-IT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alt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Rappresentanti e le imposte dirette 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saranno ripartiti fra i diversi Stati che facciano parte della Unione secondo il </a:t>
            </a:r>
            <a:r>
              <a:rPr lang="it-IT" alt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numero dei loro abitanti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numero che verrà determinato aggiungendo al totale degli </a:t>
            </a:r>
            <a:r>
              <a:rPr lang="it-IT" alt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uomini liberi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compresi quelli sottoposti a prestazioni di servizio per un periodo limitato ed esclusi gli indiani non soggetti ad imposte - </a:t>
            </a:r>
            <a:r>
              <a:rPr lang="it-IT" alt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quinti del rimanente della popolazione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(ossia </a:t>
            </a: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altLang="it-IT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quinti degli schiavi" n.d.t</a:t>
            </a:r>
            <a:r>
              <a:rPr lang="it-IT" altLang="it-IT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.).*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mtClean="0"/>
              <a:t>(</a:t>
            </a:r>
            <a:r>
              <a:rPr lang="en-US"/>
              <a:t>The previous sentence was superseded by </a:t>
            </a:r>
            <a:r>
              <a:rPr lang="en-US">
                <a:hlinkClick r:id="rId2"/>
              </a:rPr>
              <a:t>Amendment XIV</a:t>
            </a:r>
            <a:r>
              <a:rPr lang="en-US"/>
              <a:t>)</a:t>
            </a:r>
            <a:endParaRPr lang="it-IT" altLang="it-IT" dirty="0">
              <a:latin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3206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La Costituzione USA e la regola del 3/5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Costituzione USA e la regola del 3/5</dc:title>
  <dc:creator>roberto bin</dc:creator>
  <cp:lastModifiedBy>roberto bin</cp:lastModifiedBy>
  <cp:revision>1</cp:revision>
  <dcterms:created xsi:type="dcterms:W3CDTF">2015-10-19T09:08:46Z</dcterms:created>
  <dcterms:modified xsi:type="dcterms:W3CDTF">2015-10-19T09:09:30Z</dcterms:modified>
</cp:coreProperties>
</file>